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1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4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69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4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30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0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5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7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0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7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2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0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5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003F-FA60-4C08-9F33-58C15FA3E201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2ADBFD-0EED-4AFC-B4C7-C07886D8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olomoschnoe.sh@yandex.ru" TargetMode="External"/><Relationship Id="rId2" Type="http://schemas.openxmlformats.org/officeDocument/2006/relationships/hyperlink" Target="mailto:polschool@22edu.r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394D6F7-F159-4D94-9CD0-53664AD4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8430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Поломошное Новичихинского района Алтайского края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D2C2AA-1767-4DC6-8FFB-63FA3F4D186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1" t="21955" r="30655" b="49902"/>
          <a:stretch/>
        </p:blipFill>
        <p:spPr bwMode="auto">
          <a:xfrm>
            <a:off x="7482980" y="2149679"/>
            <a:ext cx="265931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424F12E-FF8A-4333-8A53-BA8611EED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44234" cy="38115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Поломошное Новичихинского района Алтайского края образовано 29 августа 1803 года. Административным центром является село Поломошное.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  на 01.01.2017 года -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домохозяйств – 253. Удаленность населенного пункта  от районного центра с. Новичиха  10 км. Автобусное сообщение с районным центром два раза в неделю.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сельсовета находятся три крупных  фермерских  хозяйства, специализирующихся на  производстве продукции растениеводства,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магазина, фельдшерско-акушерский пункт, отделение почтовой связи, общеобразовательная средняя школа, культурно-досуговый центр, библиотека.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селе высокоскоростного Интернета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реестр муниципальных образований Российской Федерации внесено 10.11.2005 года.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645CFA-8225-482A-A416-E0119ACCD2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52" y="3632433"/>
            <a:ext cx="3026765" cy="2835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6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7F738-9D03-4BC9-AC68-C28A2DC7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602795" cy="96053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школа" Новичихинского района Алтайского края.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B7BFA9-A0C7-4E7A-8264-E7A230FA3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95243"/>
            <a:ext cx="6172200" cy="4560245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6F3093-91DD-44DC-AC83-C810F9EA3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7130"/>
            <a:ext cx="4210050" cy="477835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образовано как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Поломошенская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начальная школа в 1928 году.</a:t>
            </a:r>
          </a:p>
          <a:p>
            <a:pPr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1961 году реорганизована в 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Поломошенскую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из семилетней в восьмилетнюю школу на основании решения исполнительного комитета Новичихинского района совета депутатов трудящихся №196 от 30.08.1961 года, в 1982 году  из восьмилетней реорганизована в  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Поломошенскую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среднюю школу на основании решения исполнительного комитета народных депутатов Новичихинского района №72 от 20.04.1982 года. С 1997 года на основании постановления №157 от 10.12.1997г. администрации Новичихинского района  школа носит название средней (полного) общего образования. С 2002 года на основании постановления  главы администрации Новичихинского района № 28 от 12.02.2002 г. школа имеет организационно-правовую форму: муниципальное общеобразовательное учреждение 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Поломошенская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Новичихинского района Алтайского края. В 2017 году на основании постановления Администрации Новичихинского района Алтайского края от 18.04.2017 г. № 133 "О реорганизации МКОУ 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Поломошенская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в форме присоединения к нему МКОУ 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Лобанихинская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ООШ»" к школе присоединили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Лобанихинский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Фонакова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Николаевна.</a:t>
            </a:r>
          </a:p>
          <a:p>
            <a:pPr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(385)5526399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polschool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edu.ru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polomoschnoe.sh@yandex.ru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35C0A-44F2-44DA-B961-F03A58A705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795243"/>
            <a:ext cx="6038850" cy="447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534"/>
          <a:stretch>
            <a:fillRect/>
          </a:stretch>
        </p:blipFill>
        <p:spPr>
          <a:xfrm>
            <a:off x="6026726" y="3621633"/>
            <a:ext cx="5284617" cy="29472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348241"/>
            <a:ext cx="5284617" cy="287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1" y="3621633"/>
            <a:ext cx="5111276" cy="2947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1" y="348241"/>
            <a:ext cx="5111276" cy="2875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0654" y="40464"/>
            <a:ext cx="377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7135" y="43623"/>
            <a:ext cx="270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математики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3040" y="3317821"/>
            <a:ext cx="3998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осударственных символов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5094" y="3286009"/>
            <a:ext cx="246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информатики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5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8EDE-137A-443D-B62B-DBABD010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C1600-ED98-4BA8-AFC6-C8300A81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– учитель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– математика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учебная нагрузка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неделю, по желанию часы внеурочной деятельности, классное руководство.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заработной платы зависит от нагрузки учителя, не менее минимального оклада.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1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F3D77-FFCB-443A-A700-0D322743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BD949-F6E3-44DC-A902-416B7187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коммунальных услуг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аренды жилья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краевого единовременного пособия – высшее образование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среднее специальное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выплаты 1 млн. рублей в рамках программы «Земский учитель»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подъемные»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среднее специальное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вузов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трудоустраивающимся впервые, 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первого, 20% - второго, 10% - третьего года 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4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DC611-B253-4C33-86C3-38F24A8B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методической поддержки молодого специалиста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95399-519C-4986-A59A-8A6451F10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объединение молодых учителей Новичихинского района. Куратор Мальцева Галина Александровна, специалист комитета по образованию.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конкурсы профессионального мастерства для молодых учителей – Педагогический дебют (учителя со стажем не более 3 лет).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поддержка, наставничество на базе школы, осуществляется учителями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руководителями ШМО.</a:t>
            </a:r>
          </a:p>
        </p:txBody>
      </p:sp>
    </p:spTree>
    <p:extLst>
      <p:ext uri="{BB962C8B-B14F-4D97-AF65-F5344CB8AC3E}">
        <p14:creationId xmlns:p14="http://schemas.microsoft.com/office/powerpoint/2010/main" val="28031990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538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Село Поломошное Новичихинского района Алтайского края</vt:lpstr>
      <vt:lpstr>Муниципальное казенное общеобразовательное учреждение  "Поломошенская средняя общеобразовательная школа" Новичихинского района Алтайского края. </vt:lpstr>
      <vt:lpstr>Презентация PowerPoint</vt:lpstr>
      <vt:lpstr>Вакансия</vt:lpstr>
      <vt:lpstr>Меры социальной поддержки</vt:lpstr>
      <vt:lpstr>Меры методической поддержки молодого специалиста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Поломошное Новичихинского района Алтайского края</dc:title>
  <dc:creator>Библиотека</dc:creator>
  <cp:lastModifiedBy>Пользователь</cp:lastModifiedBy>
  <cp:revision>16</cp:revision>
  <dcterms:created xsi:type="dcterms:W3CDTF">2020-04-28T02:43:41Z</dcterms:created>
  <dcterms:modified xsi:type="dcterms:W3CDTF">2024-02-16T08:57:19Z</dcterms:modified>
</cp:coreProperties>
</file>